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25" autoAdjust="0"/>
  </p:normalViewPr>
  <p:slideViewPr>
    <p:cSldViewPr snapToGrid="0" snapToObjects="1">
      <p:cViewPr>
        <p:scale>
          <a:sx n="99" d="100"/>
          <a:sy n="99" d="100"/>
        </p:scale>
        <p:origin x="-2728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C4E24-A01E-D344-ABC9-53FE771746C6}" type="datetimeFigureOut">
              <a:rPr lang="en-US" smtClean="0"/>
              <a:t>8/4/11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81923-DEEE-524E-80C5-98F86C62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Learning Registry</a:t>
            </a:r>
            <a:r>
              <a:rPr lang="en-US" sz="1400" baseline="0" dirty="0" smtClean="0"/>
              <a:t> is a data </a:t>
            </a:r>
            <a:r>
              <a:rPr lang="en-US" sz="1400" baseline="0" dirty="0" smtClean="0"/>
              <a:t>network for advertising metadata and activity data (</a:t>
            </a:r>
            <a:r>
              <a:rPr lang="en-US" sz="1400" baseline="0" dirty="0" err="1" smtClean="0"/>
              <a:t>paradata</a:t>
            </a:r>
            <a:r>
              <a:rPr lang="en-US" sz="1400" baseline="0" dirty="0" smtClean="0"/>
              <a:t>) on a data network that connects disparate </a:t>
            </a:r>
            <a:r>
              <a:rPr lang="en-US" sz="1400" baseline="0" dirty="0" smtClean="0"/>
              <a:t>repositories together</a:t>
            </a:r>
            <a:r>
              <a:rPr lang="en-US" sz="1400" baseline="0" dirty="0" smtClean="0"/>
              <a:t>. Any format, any schema, linked or inline, it’s welcome.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6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do mean anything by anyone.  Metadata, usage data (which we call </a:t>
            </a:r>
            <a:r>
              <a:rPr lang="en-US" baseline="0" dirty="0" err="1" smtClean="0"/>
              <a:t>paradata</a:t>
            </a:r>
            <a:r>
              <a:rPr lang="en-US" baseline="0" dirty="0" smtClean="0"/>
              <a:t>), service data, anything you can think of and really any format you want. From the largest repository to an individual educator.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all this raw data</a:t>
            </a:r>
            <a:r>
              <a:rPr lang="en-US" baseline="0" dirty="0" smtClean="0"/>
              <a:t>. We have a lot of it. </a:t>
            </a:r>
            <a:r>
              <a:rPr lang="en-US" baseline="0" dirty="0" smtClean="0"/>
              <a:t>How do we find and focus on things we need</a:t>
            </a:r>
            <a:r>
              <a:rPr lang="en-US" baseline="0" dirty="0" smtClean="0"/>
              <a:t>. Early adopters have been asking this question for some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intent of the LR is to be an infrastructure.  The only services we offer are JSON RPC and OAI-PMH endpoints for publishing and harvesting.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currently don’t have a good way to communicate how such a system could work as the infrastructure definitions are hard to understand.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LR is lacking such a communication device to help inspire innovation to leverage this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the Learning</a:t>
            </a:r>
            <a:r>
              <a:rPr lang="en-US" baseline="0" dirty="0" smtClean="0"/>
              <a:t> Registry is devoid schema standards, parsing all is not appropriate.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Paradata</a:t>
            </a:r>
            <a:r>
              <a:rPr lang="en-US" baseline="0" dirty="0" smtClean="0"/>
              <a:t> </a:t>
            </a:r>
            <a:r>
              <a:rPr lang="en-US" baseline="0" dirty="0" smtClean="0"/>
              <a:t>formats are more limited – we can drive an implementation to parse a few. 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</a:t>
            </a:r>
            <a:r>
              <a:rPr lang="en-US" baseline="0" dirty="0" smtClean="0"/>
              <a:t>is an HTML 5 approach, which makes the solution more device agnostic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4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demo uses a HTML </a:t>
            </a:r>
            <a:r>
              <a:rPr lang="en-US" baseline="0" dirty="0" smtClean="0"/>
              <a:t>5 canvas </a:t>
            </a:r>
            <a:r>
              <a:rPr lang="en-US" baseline="0" dirty="0" smtClean="0"/>
              <a:t>visualization toolkit that is multi-device </a:t>
            </a:r>
            <a:r>
              <a:rPr lang="en-US" baseline="0" dirty="0" smtClean="0"/>
              <a:t>compatible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Leveraging a free on demand thumbnail service for </a:t>
            </a:r>
            <a:r>
              <a:rPr lang="en-US" baseline="0" smtClean="0"/>
              <a:t>screen shots.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81923-DEEE-524E-80C5-98F86C62D7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1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August 4,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August 4,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://wimg.ca" TargetMode="External"/><Relationship Id="rId5" Type="http://schemas.openxmlformats.org/officeDocument/2006/relationships/hyperlink" Target="http://thejit.org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 Visual filter for</a:t>
            </a:r>
            <a:br>
              <a:rPr lang="en-US" sz="4800" dirty="0" smtClean="0"/>
            </a:br>
            <a:r>
              <a:rPr lang="en-US" sz="4800" dirty="0" smtClean="0"/>
              <a:t>The Learning Registry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 Klo (</a:t>
            </a:r>
            <a:r>
              <a:rPr lang="en-US" dirty="0" err="1" smtClean="0"/>
              <a:t>jim.klo@SRI.Com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SRI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2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4103" b="1410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all share</a:t>
            </a:r>
            <a:endParaRPr lang="en-US" dirty="0"/>
          </a:p>
        </p:txBody>
      </p:sp>
      <p:pic>
        <p:nvPicPr>
          <p:cNvPr id="9" name="Picture 8" descr="All sizes | Manifold detail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81" y="6494684"/>
            <a:ext cx="2857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298" t="11659" r="2298" b="30069"/>
          <a:stretch/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mic</a:t>
            </a:r>
            <a:r>
              <a:rPr lang="en-US" dirty="0" smtClean="0"/>
              <a:t> night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all the time</a:t>
            </a:r>
            <a:endParaRPr lang="en-US" dirty="0"/>
          </a:p>
        </p:txBody>
      </p:sp>
      <p:pic>
        <p:nvPicPr>
          <p:cNvPr id="11" name="Picture 10" descr="All sizes | isolation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6430164"/>
            <a:ext cx="3251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458" b="945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Needle in a Haystack</a:t>
            </a:r>
            <a:endParaRPr lang="en-US" dirty="0"/>
          </a:p>
        </p:txBody>
      </p:sp>
      <p:pic>
        <p:nvPicPr>
          <p:cNvPr id="8" name="Picture 7" descr="All sizes | Needle_Haystack | Flickr - Photo Sharing!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73" y="6340529"/>
            <a:ext cx="2743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poFringe Browser.jp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4" b="13800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Visual Approach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9946" y="1544865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25 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0" name="Picture 9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42" y="1791086"/>
            <a:ext cx="349038" cy="396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7292" y="3277550"/>
            <a:ext cx="2404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Comments: 36 </a:t>
            </a:r>
            <a:r>
              <a:rPr lang="en-US" sz="1000" u="sng" dirty="0" smtClean="0">
                <a:solidFill>
                  <a:schemeClr val="bg1"/>
                </a:solidFill>
              </a:rPr>
              <a:t>view</a:t>
            </a:r>
            <a:r>
              <a:rPr lang="en-US" sz="1000" dirty="0" smtClean="0">
                <a:solidFill>
                  <a:schemeClr val="bg1"/>
                </a:solidFill>
              </a:rPr>
              <a:t>  </a:t>
            </a:r>
            <a:r>
              <a:rPr lang="en-US" sz="1000" u="sng" dirty="0" smtClean="0">
                <a:solidFill>
                  <a:schemeClr val="bg1"/>
                </a:solidFill>
              </a:rPr>
              <a:t>add</a:t>
            </a:r>
          </a:p>
        </p:txBody>
      </p:sp>
      <p:pic>
        <p:nvPicPr>
          <p:cNvPr id="12" name="Picture 11" descr="Twitter _ Tweet But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88" y="3504381"/>
            <a:ext cx="349038" cy="396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982" y="-9695"/>
            <a:ext cx="2375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Welcome, Ed </a:t>
            </a:r>
            <a:r>
              <a:rPr lang="en-US" sz="1400" dirty="0" err="1" smtClean="0">
                <a:solidFill>
                  <a:schemeClr val="bg1"/>
                </a:solidFill>
              </a:rPr>
              <a:t>Cator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8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emos - JavaScript InfoVis Toolkit-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 anchor="b"/>
          <a:lstStyle/>
          <a:p>
            <a:r>
              <a:rPr lang="en-US" dirty="0" smtClean="0"/>
              <a:t>Thumbnail Service:</a:t>
            </a:r>
          </a:p>
          <a:p>
            <a:r>
              <a:rPr lang="en-US" dirty="0" smtClean="0"/>
              <a:t>W&lt;IMG</a:t>
            </a:r>
          </a:p>
          <a:p>
            <a:r>
              <a:rPr lang="en-US" dirty="0" smtClean="0">
                <a:hlinkClick r:id="rId4"/>
              </a:rPr>
              <a:t>http://wimg.ca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HTML5 Graphs: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InfoVis</a:t>
            </a:r>
            <a:r>
              <a:rPr lang="en-US" dirty="0" smtClean="0"/>
              <a:t> Toolkit</a:t>
            </a:r>
          </a:p>
          <a:p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thejit.org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Options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29702"/>
            <a:ext cx="790998" cy="790998"/>
          </a:xfrm>
          <a:prstGeom prst="rect">
            <a:avLst/>
          </a:prstGeom>
        </p:spPr>
      </p:pic>
      <p:pic>
        <p:nvPicPr>
          <p:cNvPr id="2" name="Picture 1" descr="wIM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50" y="1729702"/>
            <a:ext cx="1570636" cy="8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1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946</TotalTime>
  <Words>332</Words>
  <Application>Microsoft Macintosh PowerPoint</Application>
  <PresentationFormat>On-screen Show (4:3)</PresentationFormat>
  <Paragraphs>41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Essential</vt:lpstr>
      <vt:lpstr>A Visual filter for The Learning Registry</vt:lpstr>
      <vt:lpstr>We can all share</vt:lpstr>
      <vt:lpstr>Open mic night all the time</vt:lpstr>
      <vt:lpstr>A Needle in a Haystack</vt:lpstr>
      <vt:lpstr>A Visual Approach</vt:lpstr>
      <vt:lpstr>Multiple Options</vt:lpstr>
    </vt:vector>
  </TitlesOfParts>
  <Company>SRI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Klo</dc:creator>
  <cp:lastModifiedBy>Jim Klo</cp:lastModifiedBy>
  <cp:revision>15</cp:revision>
  <dcterms:created xsi:type="dcterms:W3CDTF">2011-08-03T22:16:02Z</dcterms:created>
  <dcterms:modified xsi:type="dcterms:W3CDTF">2011-08-04T15:30:52Z</dcterms:modified>
</cp:coreProperties>
</file>